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39" r:id="rId2"/>
  </p:sldIdLst>
  <p:sldSz cx="9144000" cy="6858000" type="screen4x3"/>
  <p:notesSz cx="6669088" cy="98726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70" autoAdjust="0"/>
  </p:normalViewPr>
  <p:slideViewPr>
    <p:cSldViewPr>
      <p:cViewPr varScale="1">
        <p:scale>
          <a:sx n="102" d="100"/>
          <a:sy n="102" d="100"/>
        </p:scale>
        <p:origin x="73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754" y="12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76B8C-F011-4CED-99C8-6CB0FC7D3800}" type="datetimeFigureOut">
              <a:rPr lang="de-AT" smtClean="0"/>
              <a:pPr/>
              <a:t>30.11.2016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66775" y="739775"/>
            <a:ext cx="493553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7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43F55-105D-40B0-8323-259B875DF15E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3492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="1" dirty="0" smtClean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D43F55-105D-40B0-8323-259B875DF15E}" type="slidenum">
              <a:rPr lang="de-AT" smtClean="0"/>
              <a:pPr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525091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288" y="1556792"/>
            <a:ext cx="8291512" cy="410445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780928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280741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0610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91512" cy="79216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48637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46020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298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3659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5288" y="1196975"/>
            <a:ext cx="8291512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5288" y="2133600"/>
            <a:ext cx="8291512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DE08D5-14EC-483C-9FDC-FAA2107F912C}" type="datetimeFigureOut">
              <a:rPr lang="en-US"/>
              <a:pPr>
                <a:defRPr/>
              </a:pPr>
              <a:t>11/30/2016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3C00E-8954-4820-9BAE-56FB4F8A5B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958" y="476672"/>
            <a:ext cx="8558857" cy="2304256"/>
          </a:xfrm>
        </p:spPr>
        <p:txBody>
          <a:bodyPr/>
          <a:lstStyle/>
          <a:p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The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European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Centre for Modern </a:t>
            </a:r>
            <a:r>
              <a:rPr lang="fr-FR" sz="3600" b="1" dirty="0" err="1" smtClean="0">
                <a:solidFill>
                  <a:schemeClr val="tx2">
                    <a:lumMod val="75000"/>
                  </a:schemeClr>
                </a:solidFill>
              </a:rPr>
              <a:t>Languages</a:t>
            </a:r>
            <a:r>
              <a:rPr lang="fr-FR" sz="3600" b="1" dirty="0" smtClean="0">
                <a:solidFill>
                  <a:schemeClr val="tx2">
                    <a:lumMod val="75000"/>
                  </a:schemeClr>
                </a:solidFill>
              </a:rPr>
              <a:t> of the Council of Europe</a:t>
            </a:r>
            <a:endParaRPr lang="fr-FR" sz="36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564904"/>
            <a:ext cx="8579296" cy="3096345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2323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The European Centre for Modern Languages of the Council of Europe</vt:lpstr>
    </vt:vector>
  </TitlesOfParts>
  <Company>ECML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</dc:creator>
  <cp:lastModifiedBy>Christian Friedrich</cp:lastModifiedBy>
  <cp:revision>429</cp:revision>
  <cp:lastPrinted>2014-09-24T06:48:30Z</cp:lastPrinted>
  <dcterms:created xsi:type="dcterms:W3CDTF">2011-11-11T11:03:57Z</dcterms:created>
  <dcterms:modified xsi:type="dcterms:W3CDTF">2016-11-30T11:38:39Z</dcterms:modified>
</cp:coreProperties>
</file>